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62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D6A95-6244-448A-85F3-DBC96789B21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97C6A-3CF7-49F8-BCC8-73C51960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6200" y="0"/>
            <a:ext cx="5257800" cy="21336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Planning Your Document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2514600"/>
            <a:ext cx="4038600" cy="2971800"/>
          </a:xfrm>
        </p:spPr>
        <p:txBody>
          <a:bodyPr anchor="ctr" anchorCtr="1"/>
          <a:lstStyle/>
          <a:p>
            <a:r>
              <a:rPr lang="en-US" b="1" dirty="0" smtClean="0">
                <a:solidFill>
                  <a:schemeClr val="tx1"/>
                </a:solidFill>
              </a:rPr>
              <a:t>Desktop Publishing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52400"/>
            <a:ext cx="5943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Preplanning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124200"/>
            <a:ext cx="7543800" cy="3581400"/>
          </a:xfrm>
        </p:spPr>
        <p:txBody>
          <a:bodyPr/>
          <a:lstStyle/>
          <a:p>
            <a:r>
              <a:rPr lang="en-US" dirty="0" smtClean="0"/>
              <a:t>Determine your AUDIENCE</a:t>
            </a:r>
          </a:p>
          <a:p>
            <a:endParaRPr lang="en-US" dirty="0" smtClean="0"/>
          </a:p>
          <a:p>
            <a:r>
              <a:rPr lang="en-US" dirty="0" smtClean="0"/>
              <a:t>Determine the PURPOSE of the Product</a:t>
            </a:r>
          </a:p>
          <a:p>
            <a:endParaRPr lang="en-US" dirty="0" smtClean="0"/>
          </a:p>
          <a:p>
            <a:r>
              <a:rPr lang="en-US" dirty="0" smtClean="0"/>
              <a:t>Creating a production SCHEDULE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927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Layout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Create a Thumbnail sketch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3051839"/>
            <a:ext cx="3429000" cy="255454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A Thumbnail sketch is a working document using stick figures and boxes labeled text.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727" y="2743200"/>
            <a:ext cx="408622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597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Orientation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63013"/>
            <a:ext cx="8375041" cy="413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7254" y="1909070"/>
            <a:ext cx="82226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Orientation:  Vertical or Horizontal position in which a page is printed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9997254">
            <a:off x="824054" y="4549368"/>
            <a:ext cx="285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The shortest side is at the top of the page.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4724400"/>
            <a:ext cx="2590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The longest side is at the top of the page.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Arrangement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Facing Pages</a:t>
            </a:r>
            <a:r>
              <a:rPr lang="en-US" dirty="0" smtClean="0"/>
              <a:t>:  There is a left &amp; right side</a:t>
            </a:r>
          </a:p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Gutter</a:t>
            </a:r>
            <a:r>
              <a:rPr lang="en-US" dirty="0" smtClean="0"/>
              <a:t>:  Inside margin of a document with facing pages or spaces between columns</a:t>
            </a:r>
          </a:p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Recto Pages</a:t>
            </a:r>
            <a:r>
              <a:rPr lang="en-US" dirty="0" smtClean="0"/>
              <a:t>:  Odd-numbered pages in a document with facing pages</a:t>
            </a:r>
          </a:p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Verso Pages</a:t>
            </a:r>
            <a:r>
              <a:rPr lang="en-US" dirty="0" smtClean="0"/>
              <a:t>:  Even-numbered pages in a document with facing pages</a:t>
            </a:r>
          </a:p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Booklet</a:t>
            </a:r>
            <a:r>
              <a:rPr lang="en-US" dirty="0" smtClean="0"/>
              <a:t>:   Two pages printed front &amp; back on a single sheet of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8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905000"/>
            <a:ext cx="5105400" cy="3733800"/>
          </a:xfrm>
        </p:spPr>
        <p:txBody>
          <a:bodyPr/>
          <a:lstStyle/>
          <a:p>
            <a:r>
              <a:rPr lang="en-US" dirty="0" smtClean="0"/>
              <a:t>Letter (8.5 x 11)</a:t>
            </a:r>
          </a:p>
          <a:p>
            <a:endParaRPr lang="en-US" dirty="0" smtClean="0"/>
          </a:p>
          <a:p>
            <a:r>
              <a:rPr lang="en-US" dirty="0" smtClean="0"/>
              <a:t>Legal (8.5 x 14)</a:t>
            </a:r>
          </a:p>
          <a:p>
            <a:endParaRPr lang="en-US" dirty="0" smtClean="0"/>
          </a:p>
          <a:p>
            <a:r>
              <a:rPr lang="en-US" dirty="0" smtClean="0"/>
              <a:t>Ledger (11 x 17)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45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Bond—Used in copier or personal printer</a:t>
            </a:r>
          </a:p>
          <a:p>
            <a:r>
              <a:rPr lang="en-US" dirty="0" smtClean="0"/>
              <a:t>Book—Better quality than bond</a:t>
            </a:r>
          </a:p>
          <a:p>
            <a:r>
              <a:rPr lang="en-US" dirty="0" smtClean="0"/>
              <a:t>Text—Very high quality</a:t>
            </a:r>
          </a:p>
          <a:p>
            <a:r>
              <a:rPr lang="en-US" dirty="0" smtClean="0"/>
              <a:t>Newsprint—Low quality &amp; inexpensive</a:t>
            </a:r>
          </a:p>
          <a:p>
            <a:r>
              <a:rPr lang="en-US" dirty="0" smtClean="0"/>
              <a:t>Cover Stock—Heavy stock paper</a:t>
            </a:r>
          </a:p>
          <a:p>
            <a:r>
              <a:rPr lang="en-US" dirty="0" smtClean="0"/>
              <a:t>Coated—Has a finish on it producing better-quality print</a:t>
            </a:r>
          </a:p>
          <a:p>
            <a:r>
              <a:rPr lang="en-US" dirty="0" smtClean="0"/>
              <a:t>Dot Grain—Spreading of ink once it is applied to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619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Folds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Z fold</a:t>
            </a:r>
            <a:r>
              <a:rPr lang="en-US" dirty="0" smtClean="0"/>
              <a:t>—Divides the paper into thirds when printing on one side</a:t>
            </a:r>
          </a:p>
          <a:p>
            <a:endParaRPr lang="en-US" dirty="0" smtClean="0"/>
          </a:p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Trifold</a:t>
            </a:r>
            <a:r>
              <a:rPr lang="en-US" dirty="0" smtClean="0"/>
              <a:t>—Divides the paper into thirds when printing on both sides</a:t>
            </a:r>
          </a:p>
          <a:p>
            <a:endParaRPr lang="en-US" dirty="0" smtClean="0"/>
          </a:p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Accordion</a:t>
            </a:r>
            <a:r>
              <a:rPr lang="en-US" dirty="0" smtClean="0"/>
              <a:t>—Divides the paper into fourths</a:t>
            </a:r>
          </a:p>
          <a:p>
            <a:endParaRPr lang="en-US" dirty="0" smtClean="0"/>
          </a:p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Gatefold</a:t>
            </a:r>
            <a:r>
              <a:rPr lang="en-US" dirty="0" smtClean="0"/>
              <a:t>—Folds the sides into the middle of a page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337940"/>
      </p:ext>
    </p:extLst>
  </p:cSld>
  <p:clrMapOvr>
    <a:masterClrMapping/>
  </p:clrMapOvr>
</p:sld>
</file>

<file path=ppt/theme/theme1.xml><?xml version="1.0" encoding="utf-8"?>
<a:theme xmlns:a="http://schemas.openxmlformats.org/drawingml/2006/main" name="CS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7B2F05-84BF-4A30-9174-DC2EA4EBF0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</Template>
  <TotalTime>131</TotalTime>
  <Words>234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CSC</vt:lpstr>
      <vt:lpstr>Planning Your Document</vt:lpstr>
      <vt:lpstr>Preplanning</vt:lpstr>
      <vt:lpstr>Layout</vt:lpstr>
      <vt:lpstr>Orientation</vt:lpstr>
      <vt:lpstr>Page Arrangement</vt:lpstr>
      <vt:lpstr>Paper Size</vt:lpstr>
      <vt:lpstr>Paper Type</vt:lpstr>
      <vt:lpstr>Paper Folds</vt:lpstr>
    </vt:vector>
  </TitlesOfParts>
  <Company>Antigo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Your Document</dc:title>
  <dc:creator>Wegter Nancy</dc:creator>
  <cp:lastModifiedBy>Wegter Nancy</cp:lastModifiedBy>
  <cp:revision>8</cp:revision>
  <dcterms:created xsi:type="dcterms:W3CDTF">2011-09-21T15:25:18Z</dcterms:created>
  <dcterms:modified xsi:type="dcterms:W3CDTF">2011-09-21T17:37:08Z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TC300094009990</vt:lpwstr>
  </property>
</Properties>
</file>